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7" r:id="rId4"/>
    <p:sldId id="267" r:id="rId5"/>
    <p:sldId id="268" r:id="rId6"/>
    <p:sldId id="269" r:id="rId7"/>
    <p:sldId id="288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BF7B-8ADA-472A-83CE-02B19E2C347F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E881F-1A86-461B-8367-9347B94DCC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1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7BB0-11C6-4492-AE66-34E5F60697E2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165B8-551A-4939-85DA-225BB728A5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1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340B60-4E33-48C0-B70F-E4C2678B9310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44839-08E5-48F9-9F55-BF4C37B1DA6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 Lewis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</a:t>
            </a:r>
            <a:r>
              <a:rPr lang="en-US" dirty="0" smtClean="0"/>
              <a:t> </a:t>
            </a:r>
            <a:r>
              <a:rPr lang="en-US" dirty="0" smtClean="0"/>
              <a:t>Faculty </a:t>
            </a:r>
            <a:r>
              <a:rPr lang="en-US" dirty="0" smtClean="0"/>
              <a:t>Meeting 2018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3418"/>
            <a:ext cx="4267200" cy="321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1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Promote a Growth Mindset to EVERYONE – Believing We Can All Get Better is the Biggest and Most Important  First Step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Instructional Priorities for the Year:</a:t>
            </a:r>
          </a:p>
          <a:p>
            <a:pPr lvl="1"/>
            <a:r>
              <a:rPr lang="en-US" dirty="0" smtClean="0"/>
              <a:t>Post and Know your Major </a:t>
            </a:r>
            <a:r>
              <a:rPr lang="en-US" dirty="0"/>
              <a:t>G</a:t>
            </a:r>
            <a:r>
              <a:rPr lang="en-US" dirty="0" smtClean="0"/>
              <a:t>oal or Essential </a:t>
            </a:r>
            <a:r>
              <a:rPr lang="en-US" dirty="0"/>
              <a:t>K</a:t>
            </a:r>
            <a:r>
              <a:rPr lang="en-US" dirty="0" smtClean="0"/>
              <a:t>nowledge you want Students to Master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D</a:t>
            </a:r>
            <a:r>
              <a:rPr lang="en-US" dirty="0" smtClean="0"/>
              <a:t>ay</a:t>
            </a:r>
          </a:p>
          <a:p>
            <a:pPr lvl="1"/>
            <a:r>
              <a:rPr lang="en-US" dirty="0" smtClean="0"/>
              <a:t>Check for Understanding at the End of Lessons to Make Sure Students Have It</a:t>
            </a:r>
          </a:p>
          <a:p>
            <a:pPr lvl="1"/>
            <a:r>
              <a:rPr lang="en-US" dirty="0" smtClean="0"/>
              <a:t>Ways we Can Incorporate Technology to Enhance Learning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1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work with John Hattie – Visible Learning – let’s try to copy the strategies that have the strongest impact on student learning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8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Hattie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John Hattie has done work to study what instructional practices increase learning and achievement the most</a:t>
            </a:r>
          </a:p>
          <a:p>
            <a:r>
              <a:rPr lang="en-US" dirty="0" smtClean="0"/>
              <a:t>What the numbers mean:</a:t>
            </a:r>
          </a:p>
          <a:p>
            <a:pPr lvl="1"/>
            <a:r>
              <a:rPr lang="en-US" dirty="0" smtClean="0"/>
              <a:t>Negative = loss and regression of academic achievement for students</a:t>
            </a:r>
          </a:p>
          <a:p>
            <a:pPr lvl="1"/>
            <a:r>
              <a:rPr lang="en-US" dirty="0" smtClean="0"/>
              <a:t>0 = there is no academic achievement as a result of the strategy – children stay where they are</a:t>
            </a:r>
          </a:p>
          <a:p>
            <a:pPr lvl="1"/>
            <a:r>
              <a:rPr lang="en-US" dirty="0" smtClean="0"/>
              <a:t>0-.39 – there is a slight gain in learning</a:t>
            </a:r>
          </a:p>
          <a:p>
            <a:pPr lvl="1"/>
            <a:r>
              <a:rPr lang="en-US" dirty="0" smtClean="0"/>
              <a:t>.4 = average or typical growth is made with this strategy </a:t>
            </a:r>
          </a:p>
          <a:p>
            <a:pPr lvl="1"/>
            <a:r>
              <a:rPr lang="en-US" dirty="0" smtClean="0"/>
              <a:t>.41 and above – the strategies we want to implement that have a stronger than average impact on learning and achievement</a:t>
            </a:r>
          </a:p>
          <a:p>
            <a:r>
              <a:rPr lang="en-US" dirty="0" smtClean="0"/>
              <a:t>Review the top 40 strategies</a:t>
            </a:r>
          </a:p>
          <a:p>
            <a:pPr lvl="1"/>
            <a:r>
              <a:rPr lang="en-US" dirty="0" smtClean="0"/>
              <a:t>Cross off the ones that we can’t control</a:t>
            </a:r>
          </a:p>
          <a:p>
            <a:pPr lvl="1"/>
            <a:r>
              <a:rPr lang="en-US" dirty="0" smtClean="0"/>
              <a:t>? = ones you don’t understand that you can look up</a:t>
            </a:r>
          </a:p>
          <a:p>
            <a:pPr lvl="1"/>
            <a:r>
              <a:rPr lang="en-US" dirty="0" smtClean="0"/>
              <a:t>! = ones that you feel you do well already</a:t>
            </a:r>
          </a:p>
          <a:p>
            <a:pPr lvl="1"/>
            <a:r>
              <a:rPr lang="en-US" dirty="0" smtClean="0"/>
              <a:t>* = ones you can focus 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3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Hattie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attempting to implement isolated strategies, Hattie puts these together into a culture and school philosophy that impacts learning the most.</a:t>
            </a:r>
          </a:p>
          <a:p>
            <a:r>
              <a:rPr lang="en-US" dirty="0" smtClean="0"/>
              <a:t>Skim over the “Mind frames”</a:t>
            </a:r>
          </a:p>
          <a:p>
            <a:pPr lvl="1"/>
            <a:r>
              <a:rPr lang="en-US" dirty="0" smtClean="0"/>
              <a:t>Select one to explain what it means to your partner</a:t>
            </a:r>
            <a:endParaRPr lang="en-US" dirty="0" smtClean="0"/>
          </a:p>
          <a:p>
            <a:r>
              <a:rPr lang="en-US" dirty="0" smtClean="0"/>
              <a:t>Take “Your Personal Health Check for Visible Learning”</a:t>
            </a:r>
          </a:p>
          <a:p>
            <a:pPr lvl="1"/>
            <a:r>
              <a:rPr lang="en-US" dirty="0" smtClean="0"/>
              <a:t>Identify the areas you feel you are strong in = S</a:t>
            </a:r>
          </a:p>
          <a:p>
            <a:pPr lvl="1"/>
            <a:r>
              <a:rPr lang="en-US" dirty="0" smtClean="0"/>
              <a:t>Identify the areas you feel you are good in = G</a:t>
            </a:r>
          </a:p>
          <a:p>
            <a:pPr lvl="1"/>
            <a:r>
              <a:rPr lang="en-US" dirty="0" smtClean="0"/>
              <a:t>Identify the areas you feel you could focus on = F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On a sticky note, write down feedback for your principal:</a:t>
            </a: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-what are strengths in our school</a:t>
            </a:r>
          </a:p>
          <a:p>
            <a:pPr marL="365760" lvl="1" indent="0">
              <a:buNone/>
            </a:pPr>
            <a:r>
              <a:rPr lang="en-US" dirty="0" smtClean="0"/>
              <a:t>-what are areas we can focus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Hattie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Further work on the strategies that impact learning the most:</a:t>
            </a:r>
          </a:p>
          <a:p>
            <a:endParaRPr lang="en-US" dirty="0"/>
          </a:p>
          <a:p>
            <a:r>
              <a:rPr lang="en-US" dirty="0" smtClean="0"/>
              <a:t>Two books available in the Library:</a:t>
            </a:r>
          </a:p>
          <a:p>
            <a:pPr lvl="1"/>
            <a:r>
              <a:rPr lang="en-US" u="sng" dirty="0" smtClean="0"/>
              <a:t>10 Mind frames for Visible Learning</a:t>
            </a:r>
          </a:p>
          <a:p>
            <a:pPr lvl="1"/>
            <a:r>
              <a:rPr lang="en-US" u="sng" dirty="0" smtClean="0"/>
              <a:t>Visible Learning for Teachers</a:t>
            </a:r>
          </a:p>
          <a:p>
            <a:endParaRPr lang="en-US" dirty="0"/>
          </a:p>
          <a:p>
            <a:r>
              <a:rPr lang="en-US" dirty="0" smtClean="0"/>
              <a:t>Summer Session – led by Todd Galarneau – half day – sign up on my learning plan once the summer catalog comes out</a:t>
            </a:r>
          </a:p>
          <a:p>
            <a:pPr lvl="1"/>
            <a:r>
              <a:rPr lang="en-US" dirty="0" smtClean="0"/>
              <a:t>Understanding the strategies more in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Plan: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work with John Hattie – Visible Learning – let’s try to copy the strategies that have the strongest impact on student learning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10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360</TotalTime>
  <Words>441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South Lewis Central School District</vt:lpstr>
      <vt:lpstr>Goals:</vt:lpstr>
      <vt:lpstr>Today’s Plan:</vt:lpstr>
      <vt:lpstr>John Hattie</vt:lpstr>
      <vt:lpstr>John Hattie</vt:lpstr>
      <vt:lpstr>John Hattie</vt:lpstr>
      <vt:lpstr>Today’s Plan: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Press Enter</cp:lastModifiedBy>
  <cp:revision>45</cp:revision>
  <cp:lastPrinted>2017-09-29T17:03:34Z</cp:lastPrinted>
  <dcterms:created xsi:type="dcterms:W3CDTF">2017-09-29T14:40:16Z</dcterms:created>
  <dcterms:modified xsi:type="dcterms:W3CDTF">2018-04-03T12:52:19Z</dcterms:modified>
</cp:coreProperties>
</file>